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F1D52A1-3F94-3F7B-5AA6-9C2F9940B6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080A53C-F4FD-B9AD-C67D-281D8AD812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386B12-B9C9-D382-EB09-B46A4B8CD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E9B3-28D9-49A4-BB56-140D269D70D1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CC24B36-2667-2D29-1667-4FA5C9A10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212963-7347-A27C-2798-40221B16D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C305-254F-44AE-857C-97E26707E0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9016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098632-CE13-5AC0-4D78-D8408F79E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5297EF2-7FF3-6177-67C1-7E0635539C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06C4A1-85DD-10D5-4649-3BB4FE3FA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E9B3-28D9-49A4-BB56-140D269D70D1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CA14D0-F188-F3FA-39F4-73AA3162A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07517B-554A-0864-A1A8-E6ECDFA0B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C305-254F-44AE-857C-97E26707E0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4881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B4C9E39-588E-5CF4-A045-3001BCAD0B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EEA2DC4-D6BF-B347-D1FB-EB7682ED50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50F4721-3A9A-0D49-D296-5F7F5B632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E9B3-28D9-49A4-BB56-140D269D70D1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B592CD-BD38-502E-F61F-11C5F9735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1B2E371-0A4D-ACC2-9C03-1106D1AB5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C305-254F-44AE-857C-97E26707E0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9277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0F0B63-535C-2EC5-0387-9FD8A6DBC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E526940-BFC3-0815-ECE0-05A959834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D7F3FA1-112F-6C24-515A-D80BF55E94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E9B3-28D9-49A4-BB56-140D269D70D1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AC43631-B1B5-7152-E9F3-DE9354789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08CA0C-C6C1-6A31-338E-5FCBC0DEC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C305-254F-44AE-857C-97E26707E0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9404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0B3617-CCF3-6651-DEC8-0AE643729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AADFC9-1393-E548-30A8-078F791C0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C835E9F-0A41-2110-1A67-D17103828E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E9B3-28D9-49A4-BB56-140D269D70D1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D6F5CFB-A26D-1A33-71B0-EFF9A1621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5D1A32-6665-90A8-D485-FDA23C673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C305-254F-44AE-857C-97E26707E0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1177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0734A8-6E0C-7908-F621-FE0D43F312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0343B96-206E-D7A9-9C19-CE21F5C560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96A6E64-63EC-C7F2-0091-085B8A0965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2ED94C-6949-E4D7-AA8A-577ED2B46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E9B3-28D9-49A4-BB56-140D269D70D1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6F2209-FEFC-35D9-20BC-CFAD4E5CD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3013FEF-22F3-E9E2-84AB-04417D7F9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C305-254F-44AE-857C-97E26707E0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092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777495-C72F-708C-DEE6-A76822A27B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3436FF-C78E-FAFD-40D8-6C9CB28A73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A4B2608-F15E-2488-0FF3-BC84080023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7F5CFBF-3DFD-75C9-28AA-55490F53E7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31DF6CE-EEBC-DA24-71C4-3A3066A850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998A3C1-D8AD-457B-1F44-BDE0581A1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E9B3-28D9-49A4-BB56-140D269D70D1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C9DABD1-1F81-6F4D-F309-2650EC193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B80AA13-603C-BB07-F0C1-A82D81C68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C305-254F-44AE-857C-97E26707E0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6536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CCD074-F1AB-58C2-08CB-7866C2D27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72BCC56-EEDF-7ED6-5540-6F992A987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E9B3-28D9-49A4-BB56-140D269D70D1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2554E55-8701-707E-09EB-EE5E47CEC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F097C85-8435-A974-869A-A9513170C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C305-254F-44AE-857C-97E26707E0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7375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082B721-5835-07EE-AFB6-C99AF34FF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E9B3-28D9-49A4-BB56-140D269D70D1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2180DF32-1E61-3AE8-C476-2DB4851BD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629EA75-FF43-A239-4FC5-A844237AF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C305-254F-44AE-857C-97E26707E0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4387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F58356-E525-B0CD-E6B0-2733E23D6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316725-3882-492E-65DE-DF5E1FD89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87C6AB-1B4F-A7BD-8D65-6509752150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4C9292B-246B-55C4-DE57-94D9A9D9F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E9B3-28D9-49A4-BB56-140D269D70D1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034C2C6-724B-671E-5B53-F51A8E9D0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5934ADF-76DE-6F16-8780-093E255DE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C305-254F-44AE-857C-97E26707E0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9857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79108A-6781-FCC1-4C21-3C6005415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C288131-E3F7-4D34-A78A-7254E70032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A284194-4AA7-DC9D-2A70-4F00AE564A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0AE53CF-46C0-F7B8-385D-54BF7051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CE9B3-28D9-49A4-BB56-140D269D70D1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FFFB0AD-695A-79F5-B207-660FF5ECC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AB181D-3580-91A6-EC31-AD73AAE49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C305-254F-44AE-857C-97E26707E0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2990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F65642D-7CCF-EE78-4E66-33A7C8577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BB6B2D0-08E7-C4FD-3233-A059647B1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CF28CD-5C8A-B8AC-9007-94670E2AD6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BCE9B3-28D9-49A4-BB56-140D269D70D1}" type="datetimeFigureOut">
              <a:rPr lang="fr-FR" smtClean="0"/>
              <a:t>21/01/2026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AAADEC-01E3-DCC0-0429-A42BD64425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C456A5A-258E-04E9-8279-24145A625B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ACC305-254F-44AE-857C-97E26707E0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6195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5B854F-0DA0-F162-B8F7-574001F3BC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714499"/>
            <a:ext cx="9144000" cy="1037493"/>
          </a:xfrm>
        </p:spPr>
        <p:txBody>
          <a:bodyPr/>
          <a:lstStyle/>
          <a:p>
            <a:r>
              <a:rPr lang="fr-FR" dirty="0"/>
              <a:t>Définitions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23EF281-1763-E485-C5F5-A9B5050E02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67929" y="5673024"/>
            <a:ext cx="2800141" cy="1037492"/>
          </a:xfrm>
        </p:spPr>
        <p:txBody>
          <a:bodyPr>
            <a:normAutofit/>
          </a:bodyPr>
          <a:lstStyle/>
          <a:p>
            <a:r>
              <a:rPr lang="fr-FR" sz="1800" dirty="0"/>
              <a:t>Ewen BELLAHOUES</a:t>
            </a:r>
          </a:p>
          <a:p>
            <a:r>
              <a:rPr lang="fr-FR" sz="1800" dirty="0"/>
              <a:t>HIRCHI Amina</a:t>
            </a:r>
            <a:br>
              <a:rPr lang="fr-FR" sz="1800" dirty="0"/>
            </a:br>
            <a:r>
              <a:rPr lang="fr-FR" sz="1800" dirty="0"/>
              <a:t>PAOLILLO Anthony</a:t>
            </a:r>
          </a:p>
        </p:txBody>
      </p:sp>
      <p:sp>
        <p:nvSpPr>
          <p:cNvPr id="4" name="Titre 1">
            <a:extLst>
              <a:ext uri="{FF2B5EF4-FFF2-40B4-BE49-F238E27FC236}">
                <a16:creationId xmlns:a16="http://schemas.microsoft.com/office/drawing/2014/main" id="{9B7B8C61-8038-ACB8-2553-0308200DB4C6}"/>
              </a:ext>
            </a:extLst>
          </p:cNvPr>
          <p:cNvSpPr txBox="1">
            <a:spLocks/>
          </p:cNvSpPr>
          <p:nvPr/>
        </p:nvSpPr>
        <p:spPr>
          <a:xfrm>
            <a:off x="1524000" y="3068516"/>
            <a:ext cx="9144000" cy="103749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>
                <a:solidFill>
                  <a:srgbClr val="0070C0"/>
                </a:solidFill>
              </a:rPr>
              <a:t>RPO, RTO, RCO, SLA</a:t>
            </a:r>
          </a:p>
        </p:txBody>
      </p:sp>
      <p:pic>
        <p:nvPicPr>
          <p:cNvPr id="1026" name="Picture 2" descr="EFREI Paris — Wikipédia">
            <a:extLst>
              <a:ext uri="{FF2B5EF4-FFF2-40B4-BE49-F238E27FC236}">
                <a16:creationId xmlns:a16="http://schemas.microsoft.com/office/drawing/2014/main" id="{4A3E02E7-7F43-0904-01A4-DC375731F6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7" y="247601"/>
            <a:ext cx="2486025" cy="8076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2256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5ADEA3-947D-DAB7-D0AF-36B873A26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RPO (</a:t>
            </a:r>
            <a:r>
              <a:rPr lang="fr-FR" dirty="0" err="1">
                <a:solidFill>
                  <a:srgbClr val="0070C0"/>
                </a:solidFill>
              </a:rPr>
              <a:t>Recovery</a:t>
            </a:r>
            <a:r>
              <a:rPr lang="fr-FR" dirty="0">
                <a:solidFill>
                  <a:srgbClr val="0070C0"/>
                </a:solidFill>
              </a:rPr>
              <a:t> Point Objective)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DD8CFA-76FD-2E05-0150-D8FDEFAD3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61187"/>
            <a:ext cx="10515600" cy="3315776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/>
              <a:t>Le RPO correspond à la quantité maximale de données qu’une entreprise peut se permettre de perdre.</a:t>
            </a:r>
          </a:p>
        </p:txBody>
      </p:sp>
    </p:spTree>
    <p:extLst>
      <p:ext uri="{BB962C8B-B14F-4D97-AF65-F5344CB8AC3E}">
        <p14:creationId xmlns:p14="http://schemas.microsoft.com/office/powerpoint/2010/main" val="7027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3C28E5-B930-C97A-3BA9-AC6D7C32B8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RTO (</a:t>
            </a:r>
            <a:r>
              <a:rPr lang="fr-FR" dirty="0" err="1">
                <a:solidFill>
                  <a:srgbClr val="0070C0"/>
                </a:solidFill>
              </a:rPr>
              <a:t>Recovery</a:t>
            </a:r>
            <a:r>
              <a:rPr lang="fr-FR" dirty="0">
                <a:solidFill>
                  <a:srgbClr val="0070C0"/>
                </a:solidFill>
              </a:rPr>
              <a:t> Time Objective)</a:t>
            </a:r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F80BAA43-C533-AB52-B50D-60E2B16408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61187"/>
            <a:ext cx="10515600" cy="3315776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/>
              <a:t>Le RTO correspond au temps maximum tolérable pour rétablir un service.</a:t>
            </a:r>
          </a:p>
        </p:txBody>
      </p:sp>
    </p:spTree>
    <p:extLst>
      <p:ext uri="{BB962C8B-B14F-4D97-AF65-F5344CB8AC3E}">
        <p14:creationId xmlns:p14="http://schemas.microsoft.com/office/powerpoint/2010/main" val="1896083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894245-5572-D1F5-EF81-D7A378525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RCO (</a:t>
            </a:r>
            <a:r>
              <a:rPr lang="fr-FR" dirty="0" err="1">
                <a:solidFill>
                  <a:srgbClr val="0070C0"/>
                </a:solidFill>
              </a:rPr>
              <a:t>Recovery</a:t>
            </a: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dirty="0" err="1">
                <a:solidFill>
                  <a:srgbClr val="0070C0"/>
                </a:solidFill>
              </a:rPr>
              <a:t>Consistency</a:t>
            </a:r>
            <a:r>
              <a:rPr lang="fr-FR" dirty="0">
                <a:solidFill>
                  <a:srgbClr val="0070C0"/>
                </a:solidFill>
              </a:rPr>
              <a:t> Objective)</a:t>
            </a:r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C2490888-14E8-D2EC-7D31-71130423B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61187"/>
            <a:ext cx="10515600" cy="3315776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/>
              <a:t>Le RCO mesure le niveau de cohérence des données après une récupération. Il garantit que toutes les données récupérées sont correctes et utilisables, sans corruption ni incohérence.</a:t>
            </a:r>
          </a:p>
        </p:txBody>
      </p:sp>
    </p:spTree>
    <p:extLst>
      <p:ext uri="{BB962C8B-B14F-4D97-AF65-F5344CB8AC3E}">
        <p14:creationId xmlns:p14="http://schemas.microsoft.com/office/powerpoint/2010/main" val="77801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B77DB9-626B-37CC-F58B-6A0ABC4F2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0070C0"/>
                </a:solidFill>
              </a:rPr>
              <a:t>SLA (Service </a:t>
            </a:r>
            <a:r>
              <a:rPr lang="fr-FR" dirty="0" err="1">
                <a:solidFill>
                  <a:srgbClr val="0070C0"/>
                </a:solidFill>
              </a:rPr>
              <a:t>Level</a:t>
            </a:r>
            <a:r>
              <a:rPr lang="fr-FR" dirty="0">
                <a:solidFill>
                  <a:srgbClr val="0070C0"/>
                </a:solidFill>
              </a:rPr>
              <a:t> Agreement)</a:t>
            </a:r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F035128C-DAC4-BBB8-8C4A-E6B2431C74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61187"/>
            <a:ext cx="10515600" cy="3315776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/>
              <a:t>Le SLA est un contrat formel ou informel entre un fournisseur de service et un client, qui définit les niveaux de service attendus. Il inclut souvent : disponibilité, performance, temps de réponse, RTO, RPO, support, etc.</a:t>
            </a:r>
          </a:p>
        </p:txBody>
      </p:sp>
    </p:spTree>
    <p:extLst>
      <p:ext uri="{BB962C8B-B14F-4D97-AF65-F5344CB8AC3E}">
        <p14:creationId xmlns:p14="http://schemas.microsoft.com/office/powerpoint/2010/main" val="35931887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143</Words>
  <Application>Microsoft Office PowerPoint</Application>
  <PresentationFormat>Grand écran</PresentationFormat>
  <Paragraphs>12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Thème Office</vt:lpstr>
      <vt:lpstr>Définitions</vt:lpstr>
      <vt:lpstr>RPO (Recovery Point Objective)</vt:lpstr>
      <vt:lpstr>RTO (Recovery Time Objective)</vt:lpstr>
      <vt:lpstr>RCO (Recovery Consistency Objective)</vt:lpstr>
      <vt:lpstr>SLA (Service Level Agreement)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Anthony PAOLILLO</dc:creator>
  <cp:lastModifiedBy>Anthony PAOLILLO</cp:lastModifiedBy>
  <cp:revision>2</cp:revision>
  <dcterms:created xsi:type="dcterms:W3CDTF">2026-01-21T10:54:16Z</dcterms:created>
  <dcterms:modified xsi:type="dcterms:W3CDTF">2026-01-21T11:02:32Z</dcterms:modified>
</cp:coreProperties>
</file>